
<file path=[Content_Types].xml><?xml version="1.0" encoding="utf-8"?>
<Types xmlns="http://schemas.openxmlformats.org/package/2006/content-types">
  <Override PartName="/docProps/core.xml" ContentType="application/vnd.openxmlformats-package.core-properties+xml"/>
  <Default Extension="rels" ContentType="application/vnd.openxmlformats-package.relationships+xml"/>
  <Override PartName="/ppt/slideLayouts/slideLayout6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1.xml" ContentType="application/vnd.openxmlformats-officedocument.presentationml.slideLayout+xml"/>
  <Default Extension="png" ContentType="image/png"/>
  <Override PartName="/ppt/slideLayouts/slideLayout11.xml" ContentType="application/vnd.openxmlformats-officedocument.presentationml.slideLayout+xml"/>
  <Override PartName="/ppt/slideLayouts/slideLayout3.xml" ContentType="application/vnd.openxmlformats-officedocument.presentationml.slideLayout+xml"/>
  <Default Extension="xml" ContentType="application/xml"/>
  <Override PartName="/docProps/app.xml" ContentType="application/vnd.openxmlformats-officedocument.extended-properties+xml"/>
  <Override PartName="/ppt/slideMasters/slideMaster1.xml" ContentType="application/vnd.openxmlformats-officedocument.presentationml.slideMaster+xml"/>
  <Override PartName="/ppt/slideLayouts/slideLayout5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7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presProps.xml" ContentType="application/vnd.openxmlformats-officedocument.presentationml.presProps+xml"/>
  <Override PartName="/ppt/presentation.xml" ContentType="application/vnd.openxmlformats-officedocument.presentationml.presentation.main+xml"/>
  <Override PartName="/ppt/slideLayouts/slideLayout2.xml" ContentType="application/vnd.openxmlformats-officedocument.presentationml.slideLayout+xml"/>
  <Default Extension="bin" ContentType="application/vnd.openxmlformats-officedocument.presentationml.printerSettings"/>
  <Override PartName="/ppt/slides/slide1.xml" ContentType="application/vnd.openxmlformats-officedocument.presentationml.slide+xml"/>
  <Default Extension="jpeg" ContentType="image/jpeg"/>
  <Override PartName="/ppt/slideLayouts/slideLayout4.xml" ContentType="application/vnd.openxmlformats-officedocument.presentationml.slideLayout+xml"/>
  <Override PartName="/ppt/tableStyles.xml" ContentType="application/vnd.openxmlformats-officedocument.presentationml.tableStyles+xml"/>
  <Override PartName="/ppt/theme/theme1.xml" ContentType="application/vnd.openxmlformats-officedocument.them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saveSubsetFonts="1" autoCompressPictures="0">
  <p:sldMasterIdLst>
    <p:sldMasterId id="2147483648" r:id="rId1"/>
  </p:sldMasterIdLst>
  <p:sldIdLst>
    <p:sldId id="256" r:id="rId2"/>
  </p:sldIdLst>
  <p:sldSz cx="9144000" cy="6858000" type="screen4x3"/>
  <p:notesSz cx="6858000" cy="9144000"/>
  <p:defaultTextStyle>
    <a:defPPr>
      <a:defRPr lang="it-IT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normalViewPr>
    <p:restoredLeft sz="15620"/>
    <p:restoredTop sz="94660"/>
  </p:normalViewPr>
  <p:slideViewPr>
    <p:cSldViewPr snapToGrid="0" snapToObjects="1">
      <p:cViewPr varScale="1">
        <p:scale>
          <a:sx n="132" d="100"/>
          <a:sy n="132" d="100"/>
        </p:scale>
        <p:origin x="-912" y="-10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interSettings" Target="printerSettings/printerSettings1.bin"/><Relationship Id="rId4" Type="http://schemas.openxmlformats.org/officeDocument/2006/relationships/presProps" Target="presProps.xml"/><Relationship Id="rId5" Type="http://schemas.openxmlformats.org/officeDocument/2006/relationships/viewProps" Target="viewProps.xml"/><Relationship Id="rId6" Type="http://schemas.openxmlformats.org/officeDocument/2006/relationships/theme" Target="theme/theme1.xml"/><Relationship Id="rId7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itle" preserve="1">
  <p:cSld name="Diapositiva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it-IT" smtClean="0"/>
              <a:t>Fare clic per modificare stile</a:t>
            </a:r>
            <a:endParaRPr lang="it-IT"/>
          </a:p>
        </p:txBody>
      </p:sp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it-IT" smtClean="0"/>
              <a:t>Fare clic per modificare lo stile del sottotitolo dello schema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obj" preserve="1">
  <p:cSld name="Titolo e contenu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stile</a:t>
            </a:r>
            <a:endParaRPr lang="it-IT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secHead" preserve="1">
  <p:cSld name="Intestazione sezio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it-IT" smtClean="0"/>
              <a:t>Fare clic per modificare stile</a:t>
            </a:r>
            <a:endParaRPr lang="it-IT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woObj" preserve="1">
  <p:cSld name="Contenuto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stile</a:t>
            </a:r>
            <a:endParaRPr lang="it-IT"/>
          </a:p>
        </p:txBody>
      </p:sp>
      <p:sp>
        <p:nvSpPr>
          <p:cNvPr id="3" name="Segnaposto contenut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woTxTwoObj" preserve="1">
  <p:cSld name="Confron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it-IT" smtClean="0"/>
              <a:t>Fare clic per modificare stile</a:t>
            </a:r>
            <a:endParaRPr lang="it-IT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5" name="Segnaposto tes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</p:txBody>
      </p:sp>
      <p:sp>
        <p:nvSpPr>
          <p:cNvPr id="6" name="Segnaposto contenut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7" name="Segnaposto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8" name="Segnaposto piè di pagina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9" name="Segnaposto numero diapositiva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titleOnly" preserve="1">
  <p:cSld name="Solo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stile</a:t>
            </a:r>
            <a:endParaRPr lang="it-IT"/>
          </a:p>
        </p:txBody>
      </p:sp>
      <p:sp>
        <p:nvSpPr>
          <p:cNvPr id="3" name="Segnaposto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4" name="Segnaposto piè di pa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5" name="Segnaposto numero diapositiv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blank" preserve="1">
  <p:cSld name="Vuo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3" name="Segnaposto piè di pagina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objTx" preserve="1">
  <p:cSld name="Contenuto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it-IT" smtClean="0"/>
              <a:t>Fare clic per modificare stile</a:t>
            </a:r>
            <a:endParaRPr lang="it-IT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picTx" preserve="1">
  <p:cSld name="Immagine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it-IT" smtClean="0"/>
              <a:t>Fare clic per modificare stile</a:t>
            </a:r>
            <a:endParaRPr lang="it-IT"/>
          </a:p>
        </p:txBody>
      </p:sp>
      <p:sp>
        <p:nvSpPr>
          <p:cNvPr id="3" name="Segnaposto immagine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it-IT"/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it-IT" smtClean="0"/>
              <a:t>Fare clic per modificare gli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vert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stile</a:t>
            </a:r>
            <a:endParaRPr lang="it-IT"/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 type="vertTitleAndTx" preserve="1">
  <p:cSld name="Titolo verticale e tes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vertica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it-IT" smtClean="0"/>
              <a:t>Fare clic per modificare stile</a:t>
            </a:r>
            <a:endParaRPr lang="it-IT"/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tito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it-IT" smtClean="0"/>
              <a:t>Fare clic per modificare stile</a:t>
            </a:r>
            <a:endParaRPr lang="it-IT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it-IT" smtClean="0"/>
              <a:t>Fare clic per modificare gli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0FA09C1-5832-F149-929D-5FD5B5AA59DE}" type="datetimeFigureOut">
              <a:rPr lang="it-IT" smtClean="0"/>
              <a:t>9-07-2013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95788C7-CAA6-ED4A-96FF-B19B0331CE15}" type="slidenum">
              <a:rPr lang="it-IT" smtClean="0"/>
              <a:t>‹n.›</a:t>
            </a:fld>
            <a:endParaRPr lang="it-IT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it-IT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image" Target="../media/image1.png"/></Relationships>
</file>

<file path=ppt/slides/slide1.xml><?xml version="1.0" encoding="utf-8"?>
<p:sld xmlns:a="http://schemas.openxmlformats.org/drawingml/2006/main" xmlns:r="http://schemas.openxmlformats.org/officeDocument/2006/relationships" xmlns:mc="http://schemas.openxmlformats.org/markup-compatibility/2006" xmlns:mv="urn:schemas-microsoft-com:mac:vml" xmlns:p="http://schemas.openxmlformats.org/presentationml/2006/main" mc:Ignorable="mv" mc:PreserveAttributes="mv:*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magin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5" name="CasellaDiTesto 4"/>
          <p:cNvSpPr txBox="1"/>
          <p:nvPr/>
        </p:nvSpPr>
        <p:spPr>
          <a:xfrm>
            <a:off x="0" y="2694146"/>
            <a:ext cx="9028542" cy="437042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r>
              <a:rPr lang="it-IT" sz="3600" b="1" dirty="0" smtClean="0">
                <a:solidFill>
                  <a:schemeClr val="bg1"/>
                </a:solidFill>
                <a:latin typeface="Book Antiqua"/>
                <a:cs typeface="Book Antiqua"/>
              </a:rPr>
              <a:t>             </a:t>
            </a:r>
            <a:r>
              <a:rPr lang="it-IT" sz="4400" b="1" dirty="0" smtClean="0">
                <a:solidFill>
                  <a:schemeClr val="bg1"/>
                </a:solidFill>
                <a:latin typeface="Copperplate Gothic Bold"/>
                <a:cs typeface="Copperplate Gothic Bold"/>
              </a:rPr>
              <a:t>LODI ARREDANTICO</a:t>
            </a:r>
          </a:p>
          <a:p>
            <a:r>
              <a:rPr lang="it-IT" sz="2800" b="1" dirty="0" smtClean="0">
                <a:solidFill>
                  <a:schemeClr val="bg1"/>
                </a:solidFill>
                <a:latin typeface="Book Antiqua"/>
                <a:cs typeface="Book Antiqua"/>
              </a:rPr>
              <a:t> Bottega di restauro, rinnovo e commercio di antichità</a:t>
            </a:r>
          </a:p>
          <a:p>
            <a:endParaRPr lang="it-IT" sz="2800" b="1" dirty="0" smtClean="0">
              <a:solidFill>
                <a:schemeClr val="bg1"/>
              </a:solidFill>
              <a:latin typeface="Book Antiqua"/>
              <a:cs typeface="Book Antiqua"/>
            </a:endParaRPr>
          </a:p>
          <a:p>
            <a:r>
              <a:rPr lang="it-IT" sz="2200" dirty="0" smtClean="0">
                <a:solidFill>
                  <a:schemeClr val="bg1"/>
                </a:solidFill>
                <a:latin typeface="Book Antiqua"/>
                <a:cs typeface="Book Antiqua"/>
              </a:rPr>
              <a:t>     Laboratorio via Jacopo </a:t>
            </a:r>
            <a:r>
              <a:rPr lang="it-IT" sz="2200" dirty="0" err="1" smtClean="0">
                <a:solidFill>
                  <a:schemeClr val="bg1"/>
                </a:solidFill>
                <a:latin typeface="Book Antiqua"/>
                <a:cs typeface="Book Antiqua"/>
              </a:rPr>
              <a:t>Barozzi</a:t>
            </a:r>
            <a:r>
              <a:rPr lang="it-IT" sz="2200" dirty="0" smtClean="0">
                <a:solidFill>
                  <a:schemeClr val="bg1"/>
                </a:solidFill>
                <a:latin typeface="Book Antiqua"/>
                <a:cs typeface="Book Antiqua"/>
              </a:rPr>
              <a:t> 22, 41012 Carpi- tel. 3476929165</a:t>
            </a:r>
          </a:p>
          <a:p>
            <a:r>
              <a:rPr lang="it-IT" sz="2200" dirty="0" smtClean="0">
                <a:solidFill>
                  <a:schemeClr val="bg1"/>
                </a:solidFill>
                <a:latin typeface="Book Antiqua"/>
                <a:cs typeface="Book Antiqua"/>
              </a:rPr>
              <a:t>                                http://</a:t>
            </a:r>
            <a:r>
              <a:rPr lang="it-IT" sz="2200" dirty="0" err="1" smtClean="0">
                <a:solidFill>
                  <a:schemeClr val="bg1"/>
                </a:solidFill>
                <a:latin typeface="Book Antiqua"/>
                <a:cs typeface="Book Antiqua"/>
              </a:rPr>
              <a:t>stores.ebay.it</a:t>
            </a:r>
            <a:r>
              <a:rPr lang="it-IT" sz="2200" dirty="0" smtClean="0">
                <a:solidFill>
                  <a:schemeClr val="bg1"/>
                </a:solidFill>
                <a:latin typeface="Book Antiqua"/>
                <a:cs typeface="Book Antiqua"/>
              </a:rPr>
              <a:t>/samu814</a:t>
            </a:r>
          </a:p>
          <a:p>
            <a:endParaRPr lang="it-IT" sz="2200" dirty="0" smtClean="0">
              <a:solidFill>
                <a:schemeClr val="bg1"/>
              </a:solidFill>
              <a:latin typeface="Book Antiqua"/>
              <a:cs typeface="Book Antiqua"/>
            </a:endParaRPr>
          </a:p>
          <a:p>
            <a:endParaRPr lang="it-IT" sz="2800" b="1" dirty="0" smtClean="0">
              <a:solidFill>
                <a:schemeClr val="bg1"/>
              </a:solidFill>
              <a:latin typeface="Book Antiqua"/>
              <a:cs typeface="Book Antiqua"/>
            </a:endParaRPr>
          </a:p>
          <a:p>
            <a:endParaRPr lang="it-IT" sz="2800" b="1" dirty="0" smtClean="0">
              <a:solidFill>
                <a:schemeClr val="bg1"/>
              </a:solidFill>
              <a:latin typeface="Book Antiqua"/>
              <a:cs typeface="Book Antiqua"/>
            </a:endParaRPr>
          </a:p>
          <a:p>
            <a:endParaRPr lang="it-IT" sz="2800" b="1" dirty="0">
              <a:solidFill>
                <a:schemeClr val="bg1"/>
              </a:solidFill>
              <a:latin typeface="Book Antiqua"/>
              <a:cs typeface="Book Antiqua"/>
            </a:endParaRPr>
          </a:p>
          <a:p>
            <a:endParaRPr lang="it-IT" sz="2800" b="1" dirty="0">
              <a:solidFill>
                <a:schemeClr val="bg1"/>
              </a:solidFill>
              <a:latin typeface="Book Antiqua"/>
              <a:cs typeface="Book Antiqua"/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28</TotalTime>
  <Words>34</Words>
  <Application>Microsoft Macintosh PowerPoint</Application>
  <PresentationFormat>Presentazione su schermo (4:3)</PresentationFormat>
  <Paragraphs>8</Paragraphs>
  <Slides>1</Slides>
  <Notes>0</Notes>
  <HiddenSlides>0</HiddenSlides>
  <MMClips>0</MMClips>
  <ScaleCrop>false</ScaleCrop>
  <HeadingPairs>
    <vt:vector size="4" baseType="variant">
      <vt:variant>
        <vt:lpstr>Modello struttura</vt:lpstr>
      </vt:variant>
      <vt:variant>
        <vt:i4>1</vt:i4>
      </vt:variant>
      <vt:variant>
        <vt:lpstr>Titoli diapositive</vt:lpstr>
      </vt:variant>
      <vt:variant>
        <vt:i4>1</vt:i4>
      </vt:variant>
    </vt:vector>
  </HeadingPairs>
  <TitlesOfParts>
    <vt:vector size="2" baseType="lpstr">
      <vt:lpstr>Tema di Office</vt:lpstr>
      <vt:lpstr>Diapositiva 1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Diapositiva 1</dc:title>
  <dc:creator>Samuele Lodi</dc:creator>
  <cp:lastModifiedBy>Samuele Lodi</cp:lastModifiedBy>
  <cp:revision>1</cp:revision>
  <dcterms:created xsi:type="dcterms:W3CDTF">2013-07-09T20:52:31Z</dcterms:created>
  <dcterms:modified xsi:type="dcterms:W3CDTF">2013-07-09T21:20:36Z</dcterms:modified>
</cp:coreProperties>
</file>